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75" r:id="rId5"/>
    <p:sldId id="269" r:id="rId6"/>
    <p:sldId id="278" r:id="rId7"/>
    <p:sldId id="270" r:id="rId8"/>
    <p:sldId id="282" r:id="rId9"/>
    <p:sldId id="292" r:id="rId10"/>
    <p:sldId id="294" r:id="rId11"/>
    <p:sldId id="295" r:id="rId12"/>
    <p:sldId id="271" r:id="rId13"/>
    <p:sldId id="285" r:id="rId14"/>
    <p:sldId id="272" r:id="rId15"/>
    <p:sldId id="289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0f6193af-28b5-4036-956c-62792e3daacd}">
          <p14:sldIdLst>
            <p14:sldId id="256"/>
            <p14:sldId id="259"/>
            <p14:sldId id="260"/>
            <p14:sldId id="276"/>
            <p14:sldId id="277"/>
            <p14:sldId id="269"/>
            <p14:sldId id="278"/>
            <p14:sldId id="279"/>
            <p14:sldId id="280"/>
            <p14:sldId id="270"/>
            <p14:sldId id="281"/>
            <p14:sldId id="282"/>
            <p14:sldId id="283"/>
            <p14:sldId id="271"/>
            <p14:sldId id="284"/>
            <p14:sldId id="285"/>
            <p14:sldId id="286"/>
            <p14:sldId id="272"/>
            <p14:sldId id="287"/>
            <p14:sldId id="288"/>
            <p14:sldId id="273"/>
            <p14:sldId id="290"/>
            <p14:sldId id="267"/>
            <p14:sldId id="289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27"/>
    <a:srgbClr val="FF9D38"/>
    <a:srgbClr val="F5C638"/>
    <a:srgbClr val="FB405D"/>
    <a:srgbClr val="DA4818"/>
    <a:srgbClr val="F67A3A"/>
    <a:srgbClr val="231F20"/>
    <a:srgbClr val="F23C00"/>
    <a:srgbClr val="383637"/>
    <a:srgbClr val="E73A1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32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-2238" y="-99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spPr>
              <a:solidFill>
                <a:srgbClr val="F67A3A"/>
              </a:solidFill>
              <a:ln w="38100">
                <a:solidFill>
                  <a:schemeClr val="bg1"/>
                </a:solidFill>
              </a:ln>
              <a:effectLst/>
            </c:spPr>
          </c:dPt>
          <c:dPt>
            <c:idx val="1"/>
            <c:spPr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</c:dPt>
          <c:dPt>
            <c:idx val="2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 smtClean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55966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/>
              <a:t>无限世界</a:t>
            </a:r>
            <a:endParaRPr lang="zh-CN" altLang="en-US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412594" y="5936368"/>
            <a:ext cx="3496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</a:t>
            </a:r>
            <a:r>
              <a:rPr lang="zh-CN" altLang="en-US" sz="1600" dirty="0" smtClean="0">
                <a:latin typeface="+mj-ea"/>
                <a:ea typeface="+mj-ea"/>
              </a:rPr>
              <a:t>：谢三明    报告人：桑鹏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11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2018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项目截图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45" name="矩形 44"/>
          <p:cNvSpPr/>
          <p:nvPr/>
        </p:nvSpPr>
        <p:spPr>
          <a:xfrm>
            <a:off x="9018658" y="3440441"/>
            <a:ext cx="17324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为玩家解释游戏的操作说明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3967" y="1069841"/>
            <a:ext cx="5842800" cy="47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8784873" y="3403335"/>
            <a:ext cx="17324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控制坦克摧毁敌方目标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菱形 45"/>
          <p:cNvSpPr/>
          <p:nvPr/>
        </p:nvSpPr>
        <p:spPr>
          <a:xfrm>
            <a:off x="8024451" y="1659766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控制坦克摧毁敌方目标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907548" y="2743199"/>
            <a:ext cx="184354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游戏界面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</a:t>
            </a:r>
            <a:r>
              <a:rPr lang="zh-CN" altLang="en-US" dirty="0" smtClean="0">
                <a:solidFill>
                  <a:schemeClr val="bg1"/>
                </a:solidFill>
              </a:rPr>
              <a:t>部分项目截图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45" name="矩形 44"/>
          <p:cNvSpPr/>
          <p:nvPr/>
        </p:nvSpPr>
        <p:spPr>
          <a:xfrm>
            <a:off x="9018658" y="3440441"/>
            <a:ext cx="17324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为玩家解释游戏的操作说明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菱形 29"/>
          <p:cNvSpPr/>
          <p:nvPr/>
        </p:nvSpPr>
        <p:spPr>
          <a:xfrm>
            <a:off x="7871706" y="1659766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673763" y="2745955"/>
            <a:ext cx="184354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结束界面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784873" y="3403335"/>
            <a:ext cx="173243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目标摧毁失败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" name="图片 3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3967" y="1069841"/>
            <a:ext cx="5842800" cy="47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核心代码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核心代码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1045029" y="2082800"/>
            <a:ext cx="3603171" cy="3113314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688183" y="2082799"/>
            <a:ext cx="3603600" cy="3078000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3802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坦克碰撞检测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19793" y="4240637"/>
            <a:ext cx="3121717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 smtClean="0">
                <a:latin typeface="+mn-ea"/>
              </a:rPr>
              <a:t>function </a:t>
            </a:r>
            <a:r>
              <a:rPr lang="en-US" altLang="zh-CN" sz="1600" dirty="0" err="1" smtClean="0">
                <a:latin typeface="+mn-ea"/>
              </a:rPr>
              <a:t>tankTouch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en-US" altLang="zh-CN" sz="1600" dirty="0" err="1" smtClean="0">
                <a:latin typeface="+mn-ea"/>
              </a:rPr>
              <a:t>fixedDiv,moveDiv</a:t>
            </a:r>
            <a:r>
              <a:rPr lang="en-US" altLang="zh-CN" sz="1600" dirty="0" smtClean="0">
                <a:latin typeface="+mn-ea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52693" y="36754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敌对坦克重生定位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15278" y="4457165"/>
            <a:ext cx="2539762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 smtClean="0">
                <a:latin typeface="+mn-ea"/>
              </a:rPr>
              <a:t>function</a:t>
            </a:r>
            <a:r>
              <a:rPr lang="en-US" altLang="zh-CN" sz="900" dirty="0" smtClean="0"/>
              <a:t> </a:t>
            </a:r>
            <a:r>
              <a:rPr lang="en-US" altLang="zh-CN" sz="1600" dirty="0" smtClean="0">
                <a:latin typeface="+mn-ea"/>
              </a:rPr>
              <a:t>location(tank</a:t>
            </a:r>
            <a:r>
              <a:rPr lang="en-US" altLang="zh-CN" sz="900" dirty="0" smtClean="0"/>
              <a:t>)</a:t>
            </a:r>
            <a:endParaRPr lang="zh-CN" altLang="en-US" sz="9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93222" y="2326687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4258755" y="3133826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2586711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213816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flipV="1">
            <a:off x="3749093" y="2162512"/>
            <a:ext cx="3603600" cy="3078000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3222" y="2517316"/>
            <a:ext cx="2649950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 smtClean="0">
                <a:latin typeface="+mn-ea"/>
              </a:rPr>
              <a:t>function boom(tank)</a:t>
            </a:r>
            <a:endParaRPr lang="zh-CN" altLang="en-US" sz="1600" dirty="0" smtClean="0"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40824" y="3133826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击中执行爆炸动画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09103" y="3942359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总结体会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83200" y="5022850"/>
            <a:ext cx="2813050" cy="952500"/>
          </a:xfrm>
          <a:custGeom>
            <a:avLst/>
            <a:gdLst>
              <a:gd name="connsiteX0" fmla="*/ 1657350 w 1657350"/>
              <a:gd name="connsiteY0" fmla="*/ 0 h 952500"/>
              <a:gd name="connsiteX1" fmla="*/ 1327150 w 1657350"/>
              <a:gd name="connsiteY1" fmla="*/ 952500 h 952500"/>
              <a:gd name="connsiteX2" fmla="*/ 0 w 1657350"/>
              <a:gd name="connsiteY2" fmla="*/ 952500 h 952500"/>
              <a:gd name="connsiteX0-1" fmla="*/ 2813050 w 2813050"/>
              <a:gd name="connsiteY0-2" fmla="*/ 0 h 952500"/>
              <a:gd name="connsiteX1-3" fmla="*/ 2482850 w 2813050"/>
              <a:gd name="connsiteY1-4" fmla="*/ 952500 h 952500"/>
              <a:gd name="connsiteX2-5" fmla="*/ 0 w 2813050"/>
              <a:gd name="connsiteY2-6" fmla="*/ 952500 h 952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3050" h="952500">
                <a:moveTo>
                  <a:pt x="2813050" y="0"/>
                </a:moveTo>
                <a:lnTo>
                  <a:pt x="2482850" y="952500"/>
                </a:lnTo>
                <a:lnTo>
                  <a:pt x="0" y="952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905250" y="2978150"/>
            <a:ext cx="3397250" cy="609600"/>
          </a:xfrm>
          <a:custGeom>
            <a:avLst/>
            <a:gdLst>
              <a:gd name="connsiteX0" fmla="*/ 3397250 w 3397250"/>
              <a:gd name="connsiteY0" fmla="*/ 609600 h 609600"/>
              <a:gd name="connsiteX1" fmla="*/ 3048000 w 3397250"/>
              <a:gd name="connsiteY1" fmla="*/ 0 h 609600"/>
              <a:gd name="connsiteX2" fmla="*/ 0 w 3397250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7250" h="609600">
                <a:moveTo>
                  <a:pt x="3397250" y="609600"/>
                </a:moveTo>
                <a:lnTo>
                  <a:pt x="3048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61000" y="1320800"/>
            <a:ext cx="3124200" cy="527050"/>
          </a:xfrm>
          <a:custGeom>
            <a:avLst/>
            <a:gdLst>
              <a:gd name="connsiteX0" fmla="*/ 3124200 w 3124200"/>
              <a:gd name="connsiteY0" fmla="*/ 527050 h 527050"/>
              <a:gd name="connsiteX1" fmla="*/ 3124200 w 3124200"/>
              <a:gd name="connsiteY1" fmla="*/ 527050 h 527050"/>
              <a:gd name="connsiteX2" fmla="*/ 3105150 w 3124200"/>
              <a:gd name="connsiteY2" fmla="*/ 450850 h 527050"/>
              <a:gd name="connsiteX3" fmla="*/ 2794000 w 3124200"/>
              <a:gd name="connsiteY3" fmla="*/ 0 h 527050"/>
              <a:gd name="connsiteX4" fmla="*/ 0 w 3124200"/>
              <a:gd name="connsiteY4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527050">
                <a:moveTo>
                  <a:pt x="3124200" y="527050"/>
                </a:moveTo>
                <a:lnTo>
                  <a:pt x="3124200" y="527050"/>
                </a:lnTo>
                <a:cubicBezTo>
                  <a:pt x="3117254" y="457593"/>
                  <a:pt x="3132892" y="478592"/>
                  <a:pt x="3105150" y="450850"/>
                </a:cubicBezTo>
                <a:lnTo>
                  <a:pt x="2794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总结体会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-139308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139307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5400000" flipH="1">
            <a:off x="1424766" y="3075110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21" name="图表 20"/>
          <p:cNvGraphicFramePr/>
          <p:nvPr/>
        </p:nvGraphicFramePr>
        <p:xfrm>
          <a:off x="5676901" y="1413933"/>
          <a:ext cx="7086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矩形 24"/>
          <p:cNvSpPr/>
          <p:nvPr/>
        </p:nvSpPr>
        <p:spPr>
          <a:xfrm>
            <a:off x="5461000" y="693641"/>
            <a:ext cx="2514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 </a:t>
            </a:r>
            <a:r>
              <a:rPr lang="zh-CN" altLang="en-US" sz="1400" dirty="0" smtClean="0"/>
              <a:t>每个步骤都写成一个方法，总会有重复调用的时候。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71532" y="1847850"/>
            <a:ext cx="2889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在这四天的项目合作过程中，我们组一路走来，有过磕磕碰碰，但当亲手敲下的代码变成了项目，变成了我们所期待的样子，就觉得这一切都是值得的。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746519" y="5206369"/>
            <a:ext cx="29148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通过十天的学习，我们遨游在前端的海洋中，把理论转化为基本技能是非常让人有成就感的一件事。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感谢各位</a:t>
            </a:r>
          </a:p>
          <a:p>
            <a:r>
              <a:rPr lang="zh-CN" altLang="en-US" sz="6000" b="1" dirty="0"/>
              <a:t>老师评判指导</a:t>
            </a:r>
          </a:p>
        </p:txBody>
      </p:sp>
      <p:sp>
        <p:nvSpPr>
          <p:cNvPr id="18" name="矩形 17"/>
          <p:cNvSpPr/>
          <p:nvPr/>
        </p:nvSpPr>
        <p:spPr>
          <a:xfrm>
            <a:off x="297024" y="6043048"/>
            <a:ext cx="3239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</a:t>
            </a:r>
            <a:r>
              <a:rPr lang="zh-CN" altLang="en-US" sz="1600" dirty="0" smtClean="0">
                <a:latin typeface="+mj-ea"/>
                <a:ea typeface="+mj-ea"/>
              </a:rPr>
              <a:t>：谢三明  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报告人：桑鹏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11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2018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30502" y="2153337"/>
            <a:ext cx="2404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2"/>
                </a:solidFill>
              </a:rPr>
              <a:t>真香</a:t>
            </a:r>
            <a:endParaRPr lang="zh-CN" altLang="en-US" sz="60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294582"/>
            <a:ext cx="517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</a:t>
            </a:r>
            <a:r>
              <a:rPr lang="zh-CN" altLang="en-US" sz="28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分工合作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042747"/>
            <a:ext cx="3249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</a:t>
            </a:r>
            <a:r>
              <a:rPr lang="zh-CN" altLang="en-US" sz="2800" dirty="0" smtClean="0">
                <a:solidFill>
                  <a:schemeClr val="bg1"/>
                </a:solidFill>
              </a:rPr>
              <a:t> 项目结构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0" y="2790912"/>
            <a:ext cx="32499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</a:t>
            </a:r>
            <a:r>
              <a:rPr lang="zh-CN" altLang="en-US" sz="2800" dirty="0" smtClean="0">
                <a:solidFill>
                  <a:schemeClr val="bg1"/>
                </a:solidFill>
              </a:rPr>
              <a:t>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项目截图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53907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核心</a:t>
            </a:r>
            <a:r>
              <a:rPr lang="zh-CN" altLang="en-US" sz="2800" dirty="0" smtClean="0">
                <a:solidFill>
                  <a:schemeClr val="bg1"/>
                </a:solidFill>
              </a:rPr>
              <a:t>代码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4287242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第五部分 总结体会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708328" y="1387710"/>
            <a:ext cx="390878" cy="33696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5708328" y="2135875"/>
            <a:ext cx="390878" cy="336964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5708328" y="2884040"/>
            <a:ext cx="390878" cy="336964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5708328" y="3626854"/>
            <a:ext cx="390878" cy="336964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4818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5708328" y="4387592"/>
            <a:ext cx="390878" cy="336964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4451" y="4766730"/>
            <a:ext cx="27398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分 工 合 作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 smtClean="0">
                <a:solidFill>
                  <a:schemeClr val="bg1"/>
                </a:solidFill>
              </a:rPr>
              <a:t>分工合作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280000" y="453320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游戏逻辑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0199" y="5202872"/>
            <a:ext cx="2769729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桑鹏   赵建平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307425" y="452252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游戏界面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59449" y="5202872"/>
            <a:ext cx="2769729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张千    艾哲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9405459" y="4594757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PPT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38013" y="5202872"/>
            <a:ext cx="2769729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朱静怡    余梦琴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项目结构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项目结构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755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创建玩家坦克，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给予点击事件</a:t>
            </a:r>
          </a:p>
        </p:txBody>
      </p:sp>
      <p:sp>
        <p:nvSpPr>
          <p:cNvPr id="40" name="矩形 39"/>
          <p:cNvSpPr/>
          <p:nvPr/>
        </p:nvSpPr>
        <p:spPr>
          <a:xfrm>
            <a:off x="7343085" y="3955209"/>
            <a:ext cx="29735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生成道具，拾取道具，对道具的定时</a:t>
            </a:r>
          </a:p>
        </p:txBody>
      </p:sp>
      <p:sp>
        <p:nvSpPr>
          <p:cNvPr id="45" name="矩形 44"/>
          <p:cNvSpPr/>
          <p:nvPr/>
        </p:nvSpPr>
        <p:spPr>
          <a:xfrm>
            <a:off x="4764953" y="2045824"/>
            <a:ext cx="2646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创建敌方坦克，给予给及移动方法</a:t>
            </a:r>
            <a:endParaRPr lang="zh-CN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9597626" y="241515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碰撞事件的处理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7398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项 目 截 图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项目截图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pic>
        <p:nvPicPr>
          <p:cNvPr id="34" name="图片 3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7957" y="1151177"/>
            <a:ext cx="5842786" cy="474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菱形 34"/>
          <p:cNvSpPr/>
          <p:nvPr/>
        </p:nvSpPr>
        <p:spPr>
          <a:xfrm>
            <a:off x="7603537" y="1742170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分为开始和游戏操作介绍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492883" y="2743199"/>
            <a:ext cx="184354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游戏主界面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项目截图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pic>
        <p:nvPicPr>
          <p:cNvPr id="42" name="图片 4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3967" y="1278151"/>
            <a:ext cx="5842800" cy="47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菱形 42"/>
          <p:cNvSpPr/>
          <p:nvPr/>
        </p:nvSpPr>
        <p:spPr>
          <a:xfrm>
            <a:off x="8016514" y="1742170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907548" y="2776589"/>
            <a:ext cx="184354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游戏操作说明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18658" y="3440441"/>
            <a:ext cx="17324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为玩家解释游戏的操作说明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909</Words>
  <Application>WPS 演示</Application>
  <PresentationFormat>自定义</PresentationFormat>
  <Paragraphs>100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81</cp:revision>
  <dcterms:created xsi:type="dcterms:W3CDTF">2015-08-18T02:51:00Z</dcterms:created>
  <dcterms:modified xsi:type="dcterms:W3CDTF">2018-07-18T06:39:38Z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